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33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33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294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152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6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48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7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90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9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05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95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44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7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95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7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2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35387E1-7583-45E3-B8FA-6D23FD4F0B66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89AE5-3C3E-45DA-ACF2-676F1F1ECB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flac"/><Relationship Id="rId1" Type="http://schemas.microsoft.com/office/2007/relationships/media" Target="../media/media1.flac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825A78-2F6C-4C99-B531-18B1BD279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188" y="2365416"/>
            <a:ext cx="2819624" cy="820198"/>
          </a:xfrm>
        </p:spPr>
        <p:txBody>
          <a:bodyPr vert="horz">
            <a:noAutofit/>
          </a:bodyPr>
          <a:lstStyle/>
          <a:p>
            <a:r>
              <a:rPr lang="zh-CN" altLang="en-US" sz="5400" dirty="0">
                <a:latin typeface="华文中宋" panose="02010600040101010101" pitchFamily="2" charset="-122"/>
                <a:ea typeface="华文中宋" panose="02010600040101010101" pitchFamily="2" charset="-122"/>
              </a:rPr>
              <a:t>金圣</a:t>
            </a:r>
            <a:r>
              <a:rPr lang="en-US" altLang="zh-CN" sz="5400" dirty="0">
                <a:latin typeface="华文中宋" panose="02010600040101010101" pitchFamily="2" charset="-122"/>
                <a:ea typeface="华文中宋" panose="02010600040101010101" pitchFamily="2" charset="-122"/>
              </a:rPr>
              <a:t>P</a:t>
            </a:r>
            <a:r>
              <a:rPr lang="zh-CN" altLang="en-US" sz="5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图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158C5E-3BA9-442C-B753-264C26299F3F}"/>
              </a:ext>
            </a:extLst>
          </p:cNvPr>
          <p:cNvSpPr txBox="1"/>
          <p:nvPr/>
        </p:nvSpPr>
        <p:spPr>
          <a:xfrm>
            <a:off x="4078532" y="3185614"/>
            <a:ext cx="403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Yu Mincho" panose="02020400000000000000" pitchFamily="18" charset="-128"/>
                <a:ea typeface="Yu Mincho" panose="02020400000000000000" pitchFamily="18" charset="-128"/>
              </a:rPr>
              <a:t>写真展覧会</a:t>
            </a:r>
            <a:endParaRPr lang="en-US" altLang="ja-JP" sz="60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2C3843-FAF3-4D74-A3C0-C1B91F36627C}"/>
              </a:ext>
            </a:extLst>
          </p:cNvPr>
          <p:cNvSpPr txBox="1"/>
          <p:nvPr/>
        </p:nvSpPr>
        <p:spPr>
          <a:xfrm>
            <a:off x="10913013" y="5362384"/>
            <a:ext cx="958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Seiko’s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E6C20B-EB3C-48C7-B1F5-F79F2F341118}"/>
              </a:ext>
            </a:extLst>
          </p:cNvPr>
          <p:cNvSpPr txBox="1"/>
          <p:nvPr/>
        </p:nvSpPr>
        <p:spPr>
          <a:xfrm>
            <a:off x="10239418" y="5547050"/>
            <a:ext cx="1638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Photographs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85D24F-D0F1-49E4-A0C4-8D0DEC433DD7}"/>
              </a:ext>
            </a:extLst>
          </p:cNvPr>
          <p:cNvSpPr txBox="1"/>
          <p:nvPr/>
        </p:nvSpPr>
        <p:spPr>
          <a:xfrm>
            <a:off x="10732147" y="5954943"/>
            <a:ext cx="1097280" cy="33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ja-JP" altLang="en-US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しゃしん</a:t>
            </a:r>
            <a:endParaRPr lang="en-US" altLang="ja-JP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1795F73-7DD4-43AD-8953-8739C9907656}"/>
              </a:ext>
            </a:extLst>
          </p:cNvPr>
          <p:cNvSpPr txBox="1"/>
          <p:nvPr/>
        </p:nvSpPr>
        <p:spPr>
          <a:xfrm>
            <a:off x="10239418" y="6189246"/>
            <a:ext cx="1590009" cy="33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ja-JP" altLang="en-US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てんらんかい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7562ED3-5C5D-4B36-B966-2855C16AC777}"/>
              </a:ext>
            </a:extLst>
          </p:cNvPr>
          <p:cNvSpPr/>
          <p:nvPr/>
        </p:nvSpPr>
        <p:spPr>
          <a:xfrm>
            <a:off x="-145649" y="0"/>
            <a:ext cx="12483297" cy="70952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274D287-5AB9-49C9-9AEE-B6DAA623D2E5}"/>
              </a:ext>
            </a:extLst>
          </p:cNvPr>
          <p:cNvSpPr/>
          <p:nvPr/>
        </p:nvSpPr>
        <p:spPr>
          <a:xfrm>
            <a:off x="-289891" y="-139067"/>
            <a:ext cx="12771782" cy="7364895"/>
          </a:xfrm>
          <a:prstGeom prst="rect">
            <a:avLst/>
          </a:prstGeom>
          <a:solidFill>
            <a:srgbClr val="002060">
              <a:alpha val="4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7B8F90-3987-4A3B-BD34-7B6C5D67614A}"/>
              </a:ext>
            </a:extLst>
          </p:cNvPr>
          <p:cNvSpPr/>
          <p:nvPr/>
        </p:nvSpPr>
        <p:spPr>
          <a:xfrm>
            <a:off x="4751721" y="988064"/>
            <a:ext cx="268855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Mincho Medium" panose="02020500000000000000" pitchFamily="18" charset="-128"/>
                <a:ea typeface="BIZ UDPMincho Medium" panose="02020500000000000000" pitchFamily="18" charset="-128"/>
              </a:rPr>
              <a:t>3</a:t>
            </a:r>
            <a:endParaRPr lang="zh-CN" altLang="en-US" sz="28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Z UDPMincho Medium" panose="02020500000000000000" pitchFamily="18" charset="-128"/>
              <a:ea typeface="BIZ UDPMincho Medium" panose="02020500000000000000" pitchFamily="18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C1E2D07-DE62-4101-8A25-4A804B11C7A5}"/>
              </a:ext>
            </a:extLst>
          </p:cNvPr>
          <p:cNvSpPr/>
          <p:nvPr/>
        </p:nvSpPr>
        <p:spPr>
          <a:xfrm>
            <a:off x="4745863" y="988063"/>
            <a:ext cx="268855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Mincho Medium" panose="02020500000000000000" pitchFamily="18" charset="-128"/>
                <a:ea typeface="BIZ UDPMincho Medium" panose="02020500000000000000" pitchFamily="18" charset="-128"/>
              </a:rPr>
              <a:t>2</a:t>
            </a:r>
            <a:endParaRPr lang="zh-CN" altLang="en-US" sz="28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Z UDPMincho Medium" panose="02020500000000000000" pitchFamily="18" charset="-128"/>
              <a:ea typeface="BIZ UDPMincho Medium" panose="02020500000000000000" pitchFamily="18" charset="-128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C9C3763-4A1E-4B53-84D6-055201DAA093}"/>
              </a:ext>
            </a:extLst>
          </p:cNvPr>
          <p:cNvSpPr/>
          <p:nvPr/>
        </p:nvSpPr>
        <p:spPr>
          <a:xfrm>
            <a:off x="5034958" y="988062"/>
            <a:ext cx="209865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Mincho Medium" panose="02020500000000000000" pitchFamily="18" charset="-128"/>
                <a:ea typeface="BIZ UDPMincho Medium" panose="02020500000000000000" pitchFamily="18" charset="-128"/>
              </a:rPr>
              <a:t>1</a:t>
            </a:r>
            <a:endParaRPr lang="zh-CN" altLang="en-US" sz="28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Z UDPMincho Medium" panose="02020500000000000000" pitchFamily="18" charset="-128"/>
              <a:ea typeface="BIZ UDPMincho Medium" panose="02020500000000000000" pitchFamily="18" charset="-128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26F2609-79E8-4991-BB98-7D80D2D7B121}"/>
              </a:ext>
            </a:extLst>
          </p:cNvPr>
          <p:cNvSpPr txBox="1"/>
          <p:nvPr/>
        </p:nvSpPr>
        <p:spPr>
          <a:xfrm>
            <a:off x="4101555" y="2817806"/>
            <a:ext cx="408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拭目以待</a:t>
            </a:r>
            <a:r>
              <a:rPr lang="en-US" altLang="zh-CN" sz="6000" dirty="0">
                <a:latin typeface="等线 Light" panose="02010600030101010101" pitchFamily="2" charset="-122"/>
                <a:ea typeface="等线 Light" panose="02010600030101010101" pitchFamily="2" charset="-122"/>
              </a:rPr>
              <a:t>...</a:t>
            </a:r>
            <a:endParaRPr lang="zh-CN" altLang="en-US" sz="6000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92A222-8692-4D3E-84A7-7C313C5420C0}"/>
              </a:ext>
            </a:extLst>
          </p:cNvPr>
          <p:cNvSpPr txBox="1"/>
          <p:nvPr/>
        </p:nvSpPr>
        <p:spPr>
          <a:xfrm>
            <a:off x="4996453" y="3493390"/>
            <a:ext cx="241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Everything starts.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C1AAFB-2AB5-4A9D-83FC-A0165DFE7083}"/>
              </a:ext>
            </a:extLst>
          </p:cNvPr>
          <p:cNvSpPr txBox="1"/>
          <p:nvPr/>
        </p:nvSpPr>
        <p:spPr>
          <a:xfrm>
            <a:off x="4429560" y="3243413"/>
            <a:ext cx="330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i="0" dirty="0">
                <a:effectLst/>
                <a:latin typeface="Yu Mincho Light" panose="02020300000000000000" pitchFamily="18" charset="-128"/>
                <a:ea typeface="Yu Mincho Light" panose="02020300000000000000" pitchFamily="18" charset="-128"/>
              </a:rPr>
              <a:t>風立ちぬ、いざ生きめやも</a:t>
            </a:r>
            <a:r>
              <a:rPr lang="zh-CN" altLang="en-US" sz="2000" b="1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。</a:t>
            </a:r>
          </a:p>
        </p:txBody>
      </p:sp>
      <p:pic>
        <p:nvPicPr>
          <p:cNvPr id="3" name="いとおし意 - 吉俣良 (よしまた りょう)">
            <a:hlinkClick r:id="" action="ppaction://media"/>
            <a:extLst>
              <a:ext uri="{FF2B5EF4-FFF2-40B4-BE49-F238E27FC236}">
                <a16:creationId xmlns:a16="http://schemas.microsoft.com/office/drawing/2014/main" id="{67006EB6-0760-4A31-8664-531B7D503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3165" y="590119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呀.wav"/>
          </p:stSnd>
        </p:sndAc>
      </p:transition>
    </mc:Choice>
    <mc:Fallback xmlns="">
      <p:transition spd="slow">
        <p:sndAc>
          <p:stSnd>
            <p:snd r:embed="rId8" name="呀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3.7037E-7 L -0.2026 3.7037E-7 C -0.2931 3.7037E-7 -0.40404 0.11991 -0.40404 0.21782 L -0.40404 0.43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19323 4.07407E-6 C -0.27995 4.07407E-6 -0.38594 0.09884 -0.38594 0.18078 L -0.38594 0.3641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18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  <p:bldP spid="5" grpId="1"/>
      <p:bldP spid="21" grpId="0" animBg="1"/>
      <p:bldP spid="4" grpId="0" animBg="1"/>
      <p:bldP spid="4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25E76AE-AB15-4A25-91D4-D18B56DA36B9}"/>
              </a:ext>
            </a:extLst>
          </p:cNvPr>
          <p:cNvSpPr txBox="1"/>
          <p:nvPr/>
        </p:nvSpPr>
        <p:spPr>
          <a:xfrm>
            <a:off x="6363301" y="2607329"/>
            <a:ext cx="31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平凡的照片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01E283-352D-4FFB-83D1-A51A6562F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0" y="599640"/>
            <a:ext cx="4070029" cy="54267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8AB742-1A8E-4D50-B249-49BC05D4B989}"/>
              </a:ext>
            </a:extLst>
          </p:cNvPr>
          <p:cNvSpPr txBox="1"/>
          <p:nvPr/>
        </p:nvSpPr>
        <p:spPr>
          <a:xfrm>
            <a:off x="6363301" y="3198166"/>
            <a:ext cx="3113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经过圣哥的巧手处理</a:t>
            </a:r>
            <a:endParaRPr lang="en-US" altLang="zh-CN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CA79BB-4766-4C7E-8DA1-142B3CA0572B}"/>
              </a:ext>
            </a:extLst>
          </p:cNvPr>
          <p:cNvSpPr txBox="1"/>
          <p:nvPr/>
        </p:nvSpPr>
        <p:spPr>
          <a:xfrm>
            <a:off x="4871493" y="3789003"/>
            <a:ext cx="6096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焕然一新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E3445F7-849A-4ADB-BC8A-0C06ACA1E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9" y="599640"/>
            <a:ext cx="4070029" cy="54267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F47AC9-4D20-4627-987F-81E3DA831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9" y="599640"/>
            <a:ext cx="4070029" cy="54267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8259606-EF8D-4B21-9754-6575BF3DB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599638"/>
            <a:ext cx="4070029" cy="54267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647F73E-4345-473C-A8A3-16C3689CA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599638"/>
            <a:ext cx="4070029" cy="542670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4064D3E-0435-49FE-96BD-4BB70C33C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599638"/>
            <a:ext cx="4070029" cy="5426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93F809F-00EB-4D53-95CD-88E62F5FA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599638"/>
            <a:ext cx="4070028" cy="542670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86BB0DF-A433-4AE6-B58E-009D80A3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599638"/>
            <a:ext cx="4070029" cy="5426705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97F4439-6E16-43C7-9CD6-A9E931609C17}"/>
              </a:ext>
            </a:extLst>
          </p:cNvPr>
          <p:cNvSpPr/>
          <p:nvPr/>
        </p:nvSpPr>
        <p:spPr>
          <a:xfrm>
            <a:off x="190982" y="503239"/>
            <a:ext cx="4786132" cy="57584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FFE5888-4B55-45C8-BF44-4F3AD7257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6" y="599638"/>
            <a:ext cx="4070029" cy="54267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D13DB34-D9F4-4F90-B94E-C21905B84C10}"/>
              </a:ext>
            </a:extLst>
          </p:cNvPr>
          <p:cNvSpPr txBox="1"/>
          <p:nvPr/>
        </p:nvSpPr>
        <p:spPr>
          <a:xfrm>
            <a:off x="1274814" y="2607329"/>
            <a:ext cx="31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与原图加以对比</a:t>
            </a:r>
            <a:endParaRPr lang="en-US" altLang="zh-CN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F15C506-69E9-416A-8608-3273490E67DA}"/>
              </a:ext>
            </a:extLst>
          </p:cNvPr>
          <p:cNvSpPr txBox="1"/>
          <p:nvPr/>
        </p:nvSpPr>
        <p:spPr>
          <a:xfrm>
            <a:off x="1274814" y="3198166"/>
            <a:ext cx="3547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成品色彩明丽、主次分明</a:t>
            </a:r>
            <a:endParaRPr lang="en-US" altLang="zh-CN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FC58D33-3C71-483A-8A2D-D6A12B6EB816}"/>
              </a:ext>
            </a:extLst>
          </p:cNvPr>
          <p:cNvSpPr txBox="1"/>
          <p:nvPr/>
        </p:nvSpPr>
        <p:spPr>
          <a:xfrm>
            <a:off x="0" y="3789003"/>
            <a:ext cx="6096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精细打磨的人像更加令人舒心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672195-6AFC-4B25-9B0F-6B4646404C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50" y="599638"/>
            <a:ext cx="4070029" cy="54267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6A93955-5DE5-4913-8608-DA5B76DC5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51" y="599640"/>
            <a:ext cx="4070029" cy="5426705"/>
          </a:xfrm>
          <a:prstGeom prst="rect">
            <a:avLst/>
          </a:prstGeom>
        </p:spPr>
      </p:pic>
      <p:sp>
        <p:nvSpPr>
          <p:cNvPr id="4" name="流程图: 接点 3">
            <a:extLst>
              <a:ext uri="{FF2B5EF4-FFF2-40B4-BE49-F238E27FC236}">
                <a16:creationId xmlns:a16="http://schemas.microsoft.com/office/drawing/2014/main" id="{DEF9BA57-F8FB-4619-97E9-407CA290538C}"/>
              </a:ext>
            </a:extLst>
          </p:cNvPr>
          <p:cNvSpPr/>
          <p:nvPr/>
        </p:nvSpPr>
        <p:spPr>
          <a:xfrm>
            <a:off x="8449065" y="6155517"/>
            <a:ext cx="540000" cy="54000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后</a:t>
            </a:r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9D7F0B03-7E8D-406A-9284-F89B25830CC6}"/>
              </a:ext>
            </a:extLst>
          </p:cNvPr>
          <p:cNvSpPr/>
          <p:nvPr/>
        </p:nvSpPr>
        <p:spPr>
          <a:xfrm>
            <a:off x="9412665" y="6155517"/>
            <a:ext cx="540000" cy="540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596C91F-6C5C-414B-A3EB-CFA80D033078}"/>
              </a:ext>
            </a:extLst>
          </p:cNvPr>
          <p:cNvSpPr txBox="1"/>
          <p:nvPr/>
        </p:nvSpPr>
        <p:spPr>
          <a:xfrm>
            <a:off x="4973618" y="2439501"/>
            <a:ext cx="160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B0F0"/>
                </a:solidFill>
              </a:rPr>
              <a:t>←处理后</a:t>
            </a:r>
            <a:endParaRPr lang="en-US" altLang="zh-CN" sz="2400" dirty="0">
              <a:solidFill>
                <a:srgbClr val="00B0F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836564-AFE9-41B5-B891-B3A4431BD425}"/>
              </a:ext>
            </a:extLst>
          </p:cNvPr>
          <p:cNvSpPr txBox="1"/>
          <p:nvPr/>
        </p:nvSpPr>
        <p:spPr>
          <a:xfrm>
            <a:off x="5777845" y="4086003"/>
            <a:ext cx="160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处理前→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49458FA-D4DF-4EAA-AF3A-1A0463E81325}"/>
              </a:ext>
            </a:extLst>
          </p:cNvPr>
          <p:cNvSpPr txBox="1"/>
          <p:nvPr/>
        </p:nvSpPr>
        <p:spPr>
          <a:xfrm>
            <a:off x="4808017" y="3138060"/>
            <a:ext cx="257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/>
              <a:t>高下立判</a:t>
            </a:r>
            <a:endParaRPr lang="en-US" altLang="zh-CN" sz="4000" b="1" dirty="0"/>
          </a:p>
        </p:txBody>
      </p:sp>
    </p:spTree>
    <p:extLst>
      <p:ext uri="{BB962C8B-B14F-4D97-AF65-F5344CB8AC3E}">
        <p14:creationId xmlns:p14="http://schemas.microsoft.com/office/powerpoint/2010/main" val="4318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爸.wav"/>
          </p:stSnd>
        </p:sndAc>
      </p:transition>
    </mc:Choice>
    <mc:Fallback xmlns="">
      <p:transition spd="med">
        <p:fade/>
        <p:sndAc>
          <p:stSnd>
            <p:snd r:embed="rId14" name="爸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22956 2.59259E-6 C 0.33242 2.59259E-6 0.45924 0.1625 0.45924 0.29467 L 0.45924 0.58958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22956 0 C 0.33242 0 0.45924 0.1625 0.45924 0.29468 L 0.45924 0.58958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946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22956 3.7037E-7 C 0.33243 3.7037E-7 0.45925 0.1625 0.45925 0.29468 L 0.45925 0.5895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58828 -1.85185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4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"/>
                            </p:stCondLst>
                            <p:childTnLst>
                              <p:par>
                                <p:cTn id="8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7904 4.44444E-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625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4.44444E-6 L 0.07721 -0.00186 " pathEditMode="relative" rAng="0" ptsTypes="AA">
                                      <p:cBhvr>
                                        <p:cTn id="103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58828 3.7037E-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 build="allAtOnce"/>
      <p:bldP spid="30" grpId="0" animBg="1"/>
      <p:bldP spid="16" grpId="0"/>
      <p:bldP spid="16" grpId="1"/>
      <p:bldP spid="18" grpId="0"/>
      <p:bldP spid="18" grpId="1"/>
      <p:bldP spid="20" grpId="0" build="allAtOnce"/>
      <p:bldP spid="4" grpId="0" animBg="1"/>
      <p:bldP spid="4" grpId="1" animBg="1"/>
      <p:bldP spid="4" grpId="2" animBg="1"/>
      <p:bldP spid="21" grpId="0" animBg="1"/>
      <p:bldP spid="21" grpId="1" animBg="1"/>
      <p:bldP spid="21" grpId="2" animBg="1"/>
      <p:bldP spid="24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87908F-FD76-422E-80DA-1A69BC087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17" y="121556"/>
            <a:ext cx="4961166" cy="661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C767202-2886-47E4-81C8-4D9279B8B93C}"/>
              </a:ext>
            </a:extLst>
          </p:cNvPr>
          <p:cNvSpPr txBox="1"/>
          <p:nvPr/>
        </p:nvSpPr>
        <p:spPr>
          <a:xfrm>
            <a:off x="2925900" y="2859847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下面，请静心欣赏这张成品。你可以聆听你爱的音乐。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A41528-572F-4850-A44D-4F7CD431BFFA}"/>
              </a:ext>
            </a:extLst>
          </p:cNvPr>
          <p:cNvSpPr txBox="1"/>
          <p:nvPr/>
        </p:nvSpPr>
        <p:spPr>
          <a:xfrm>
            <a:off x="2263860" y="3227931"/>
            <a:ext cx="778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Appreciate this work. You can find a rad song as accompaniment.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9A9A00-005D-45BA-907F-B4BD08B7E24C}"/>
              </a:ext>
            </a:extLst>
          </p:cNvPr>
          <p:cNvSpPr txBox="1"/>
          <p:nvPr/>
        </p:nvSpPr>
        <p:spPr>
          <a:xfrm>
            <a:off x="1271602" y="3597577"/>
            <a:ext cx="97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Yu Mincho" panose="02020400000000000000" pitchFamily="18" charset="-128"/>
                <a:ea typeface="Yu Mincho" panose="02020400000000000000" pitchFamily="18" charset="-128"/>
              </a:rPr>
              <a:t>この写真の完成品を心を静めてご覧ください。  あなたの愛する音楽を聴くことができます。</a:t>
            </a:r>
            <a:endParaRPr lang="zh-CN" altLang="en-US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789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爸.wav"/>
          </p:stSnd>
        </p:sndAc>
      </p:transition>
    </mc:Choice>
    <mc:Fallback xmlns="">
      <p:transition spd="slow">
        <p:fade/>
        <p:sndAc>
          <p:stSnd>
            <p:snd r:embed="rId5" name="爸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9DE887-6E00-456B-8D0C-C87246B03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4BEBFA-9AEF-44D2-94B1-268AADD2F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F640B4-C3C1-4BD0-B9C9-1F1AED8F4E51}"/>
              </a:ext>
            </a:extLst>
          </p:cNvPr>
          <p:cNvSpPr txBox="1"/>
          <p:nvPr/>
        </p:nvSpPr>
        <p:spPr>
          <a:xfrm>
            <a:off x="2849756" y="2875393"/>
            <a:ext cx="649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在接下来的对比中，你会再次感慨圣哥</a:t>
            </a:r>
            <a:r>
              <a:rPr lang="en-US" altLang="zh-CN" sz="2000" dirty="0"/>
              <a:t>P</a:t>
            </a:r>
            <a:r>
              <a:rPr lang="zh-CN" altLang="en-US" sz="2000" dirty="0"/>
              <a:t>图技艺之高超。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52412E-B57B-4532-B8F0-36618F1B7EE9}"/>
              </a:ext>
            </a:extLst>
          </p:cNvPr>
          <p:cNvSpPr txBox="1"/>
          <p:nvPr/>
        </p:nvSpPr>
        <p:spPr>
          <a:xfrm>
            <a:off x="1229121" y="3244334"/>
            <a:ext cx="973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the next comparison, you will feel Seiko’s superb skill of photoshopping once again.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707EC8-2315-411A-9B26-872A60913E87}"/>
              </a:ext>
            </a:extLst>
          </p:cNvPr>
          <p:cNvSpPr txBox="1"/>
          <p:nvPr/>
        </p:nvSpPr>
        <p:spPr>
          <a:xfrm>
            <a:off x="1733264" y="3582498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Yu Mincho" panose="02020400000000000000" pitchFamily="18" charset="-128"/>
                <a:ea typeface="Yu Mincho" panose="02020400000000000000" pitchFamily="18" charset="-128"/>
              </a:rPr>
              <a:t>この対比の中で、聖さんの画像処理技術の高さに改めて感慨することができます。</a:t>
            </a:r>
            <a:endParaRPr lang="zh-CN" altLang="en-US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EDCE7B-9BAA-4C9A-B2A3-5F7F66AF727D}"/>
              </a:ext>
            </a:extLst>
          </p:cNvPr>
          <p:cNvSpPr txBox="1"/>
          <p:nvPr/>
        </p:nvSpPr>
        <p:spPr>
          <a:xfrm>
            <a:off x="10020148" y="60470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处理前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6C7BAFD-CF37-4656-AAC0-72DEEA117C41}"/>
              </a:ext>
            </a:extLst>
          </p:cNvPr>
          <p:cNvSpPr txBox="1"/>
          <p:nvPr/>
        </p:nvSpPr>
        <p:spPr>
          <a:xfrm>
            <a:off x="10020148" y="60470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处理后</a:t>
            </a:r>
          </a:p>
        </p:txBody>
      </p:sp>
    </p:spTree>
    <p:extLst>
      <p:ext uri="{BB962C8B-B14F-4D97-AF65-F5344CB8AC3E}">
        <p14:creationId xmlns:p14="http://schemas.microsoft.com/office/powerpoint/2010/main" val="31408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爸.wav"/>
          </p:stSnd>
        </p:sndAc>
      </p:transition>
    </mc:Choice>
    <mc:Fallback xmlns="">
      <p:transition spd="slow">
        <p:sndAc>
          <p:stSnd>
            <p:snd r:embed="rId6" name="爸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48DEAEB-3E0A-48D8-8E07-1956A044A210}"/>
              </a:ext>
            </a:extLst>
          </p:cNvPr>
          <p:cNvSpPr txBox="1"/>
          <p:nvPr/>
        </p:nvSpPr>
        <p:spPr>
          <a:xfrm>
            <a:off x="5157281" y="2521059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谢谢！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609064-718F-4054-9895-214E82A3AC63}"/>
              </a:ext>
            </a:extLst>
          </p:cNvPr>
          <p:cNvSpPr txBox="1"/>
          <p:nvPr/>
        </p:nvSpPr>
        <p:spPr>
          <a:xfrm>
            <a:off x="5011408" y="3044279"/>
            <a:ext cx="2169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/>
              <a:t>Thanks!</a:t>
            </a:r>
            <a:endParaRPr lang="zh-CN" altLang="en-US" sz="4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9D8FA5A-2278-45BC-B811-7A6DB47CF0CD}"/>
              </a:ext>
            </a:extLst>
          </p:cNvPr>
          <p:cNvSpPr txBox="1"/>
          <p:nvPr/>
        </p:nvSpPr>
        <p:spPr>
          <a:xfrm>
            <a:off x="3849230" y="368482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ありがとうございました！</a:t>
            </a:r>
            <a:endParaRPr lang="zh-CN" altLang="en-US" sz="28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pic>
        <p:nvPicPr>
          <p:cNvPr id="2" name="小时候的">
            <a:hlinkClick r:id="" action="ppaction://media"/>
            <a:extLst>
              <a:ext uri="{FF2B5EF4-FFF2-40B4-BE49-F238E27FC236}">
                <a16:creationId xmlns:a16="http://schemas.microsoft.com/office/drawing/2014/main" id="{52DC8A51-C0E0-461A-AA83-0D9CE2BD5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4363" y="554680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小时候的.wav"/>
          </p:stSnd>
        </p:sndAc>
      </p:transition>
    </mc:Choice>
    <mc:Fallback xmlns="">
      <p:transition spd="slow">
        <p:sndAc>
          <p:stSnd>
            <p:snd r:embed="rId6" name="小时候的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离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185</Words>
  <Application>Microsoft Office PowerPoint</Application>
  <PresentationFormat>宽屏</PresentationFormat>
  <Paragraphs>34</Paragraphs>
  <Slides>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BIZ UDPMincho Medium</vt:lpstr>
      <vt:lpstr>Yu Mincho</vt:lpstr>
      <vt:lpstr>Yu Mincho Demibold</vt:lpstr>
      <vt:lpstr>Yu Mincho Light</vt:lpstr>
      <vt:lpstr>等线 Light</vt:lpstr>
      <vt:lpstr>华文中宋</vt:lpstr>
      <vt:lpstr>Arial</vt:lpstr>
      <vt:lpstr>Century Gothic</vt:lpstr>
      <vt:lpstr>Wingdings 3</vt:lpstr>
      <vt:lpstr>离子</vt:lpstr>
      <vt:lpstr>金圣P图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 圣 P 图</dc:title>
  <dc:creator>猪 猪屁</dc:creator>
  <cp:lastModifiedBy>猪 猪屁</cp:lastModifiedBy>
  <cp:revision>73</cp:revision>
  <dcterms:created xsi:type="dcterms:W3CDTF">2023-02-14T10:26:28Z</dcterms:created>
  <dcterms:modified xsi:type="dcterms:W3CDTF">2023-02-22T07:22:47Z</dcterms:modified>
</cp:coreProperties>
</file>